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6" r:id="rId10"/>
    <p:sldId id="267" r:id="rId11"/>
    <p:sldId id="261" r:id="rId12"/>
    <p:sldId id="268" r:id="rId13"/>
    <p:sldId id="26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04582-C7B2-4480-ADE7-64EA31834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640B47-AFE7-4033-9A4E-0CBD20EA0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8AEF3-CF25-47C8-9A43-AD765412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8DFE3-BAD2-4295-8E6E-64FC4420C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6E605-B866-4BF4-AAE9-39F49B95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821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18021-BEB7-490A-8242-5978ABEA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67328E-B4CF-4A67-B4A6-5999C5CB8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194ACC-A19E-44FE-B056-5265FDFF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D6DA58-1300-4E43-A9C4-B1F04E33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6439A8-0E9C-46CC-A6D0-3E663346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25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F45FC6-FEAE-4625-8337-9B4722D2D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3B1D3B-8722-4DA9-A4F7-0C5E99E6E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547C2-1336-4576-BD6B-FA5A91D1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1A5B8-CE3C-43BA-9E18-0128FC65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A46625-3B64-4734-AC78-E02B6A3D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33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87561-0DB2-41D4-A5EB-AC9B6E64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D435C-3986-4E2B-87AC-21DFB51B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456E5-469C-4C07-811E-6D4EE264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B206F9-771D-46C6-8C9F-EA696D3E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1AB61-9142-4224-97E9-B86B4A29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00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C3B3-055D-4465-BBD3-14A51211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B05B78-6346-42F8-9397-64476EE06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EF7E5-1059-41DF-81B6-7AAD503E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7053E8-7376-4049-A13F-0CB6C5321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675E7-BD47-454D-9CA6-A160AE7E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14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178D5-3041-4E97-8446-DD7ED55A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DE0D4-011E-4E7B-893D-438D85AF8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ACF99-C201-466B-BF2E-020215EF3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775B7F-5F18-42DD-8FAB-82F234294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D88C3-D3FD-4C99-8C99-41E1A1C1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7364C4-1110-4EFC-A69E-DEC0C0E3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88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7A68-1149-4B05-ADF5-DD73FCB69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55698-A897-4211-A6A4-B7FF7F6B6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0E4E25-F670-4D70-9AA4-A8A69EA26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64C2AB-A4C2-4EBC-9E1C-2B58708DE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CFC1A5-0589-45A0-95FC-89C759FCA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F50CCB-F1EF-43A7-BF89-AAB52F74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AE833B-A8A1-4146-9646-94E40D87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B1FBDA-3CE3-4A47-B02D-54B5DD5E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76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1D68F-D458-4D1D-A698-B62049DD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CE8180-32A6-4DD3-9B51-A235A9C2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6A8156-A5E0-4A71-A3C0-C4EF8E76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66A562-E5AE-42DD-B98F-6D895573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35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E0A885-8D5D-4772-8F5F-31988124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51EAC6-BBEF-41C8-B928-1E6AE47B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4F8B5-1FAC-48B6-8963-721A2044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32F3A-C61E-4233-A5EA-2C7C23DF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EA107-CA63-48F0-9D11-4473894C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F4301E-6768-4029-95E3-A812ADB9F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D8A2EF-E48A-4FD0-B9DC-22A596DA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0FEE0-4288-467B-B834-2F020024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4DBE3F-3946-42F0-8237-F237CA1F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905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52312-4EDA-495F-B650-AD00FD2B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882D33-A98D-425C-A7B2-ECA9F99ED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283321-2572-44E7-8F97-6D2EA697C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C7C75F-6CEE-43EE-A4B1-86BEF7FA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511A3C-3714-4A25-AFA0-DE635717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FDF5C-FF91-4553-B64B-033F08DC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6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BE6510-111A-469F-B350-BDEA84F7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4828DA-D329-4FCB-A85E-3DF5946FD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AE2F9-3965-4309-A2B3-B26077236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63589-97A4-42CD-864E-08B909D8497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33BA6-7F84-4635-BFD8-E9F83047A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8C1EB-71A0-4031-9377-873B37C1F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27337-1887-42A5-AF5C-51201E4122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16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R_oz-CmUOQ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11951-BCFC-4CBE-8756-484E6489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1835371"/>
            <a:ext cx="3887788" cy="48226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91EBDC-A33C-47AB-BDCE-309F06647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775"/>
            <a:ext cx="9144000" cy="1911350"/>
          </a:xfrm>
        </p:spPr>
        <p:txBody>
          <a:bodyPr/>
          <a:lstStyle/>
          <a:p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&lt;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대학생 키우기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&gt;</a:t>
            </a:r>
            <a:br>
              <a:rPr lang="en-US" altLang="ko-KR" dirty="0"/>
            </a:br>
            <a:r>
              <a:rPr lang="ko-KR" altLang="en-US" sz="2500" dirty="0"/>
              <a:t>마이크로프로세서 응용 프로젝트 </a:t>
            </a:r>
            <a:r>
              <a:rPr lang="en-US" altLang="ko-KR" sz="2500" dirty="0"/>
              <a:t>– </a:t>
            </a:r>
            <a:r>
              <a:rPr lang="ko-KR" altLang="en-US" sz="2500" dirty="0"/>
              <a:t>미니게임 만들기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09D54F-2DB1-43D4-9D30-9C09E2E98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4950" y="4679951"/>
            <a:ext cx="5191125" cy="1655762"/>
          </a:xfrm>
        </p:spPr>
        <p:txBody>
          <a:bodyPr/>
          <a:lstStyle/>
          <a:p>
            <a:pPr algn="r"/>
            <a:r>
              <a:rPr lang="ko-KR" altLang="en-US" b="1" dirty="0">
                <a:latin typeface="+mj-ea"/>
                <a:ea typeface="+mj-ea"/>
              </a:rPr>
              <a:t>컴퓨터공학과 </a:t>
            </a:r>
            <a:r>
              <a:rPr lang="en-US" altLang="ko-KR" b="1" dirty="0">
                <a:latin typeface="+mj-ea"/>
                <a:ea typeface="+mj-ea"/>
              </a:rPr>
              <a:t>3</a:t>
            </a:r>
            <a:r>
              <a:rPr lang="ko-KR" altLang="en-US" b="1" dirty="0">
                <a:latin typeface="+mj-ea"/>
                <a:ea typeface="+mj-ea"/>
              </a:rPr>
              <a:t>학년</a:t>
            </a:r>
            <a:endParaRPr lang="en-US" altLang="ko-KR" b="1" dirty="0">
              <a:latin typeface="+mj-ea"/>
              <a:ea typeface="+mj-ea"/>
            </a:endParaRPr>
          </a:p>
          <a:p>
            <a:pPr algn="r"/>
            <a:r>
              <a:rPr lang="en-US" altLang="ko-KR" b="1" dirty="0">
                <a:latin typeface="+mj-ea"/>
                <a:ea typeface="+mj-ea"/>
              </a:rPr>
              <a:t>12171706 </a:t>
            </a:r>
            <a:r>
              <a:rPr lang="ko-KR" altLang="en-US" b="1" dirty="0">
                <a:latin typeface="+mj-ea"/>
                <a:ea typeface="+mj-ea"/>
              </a:rPr>
              <a:t>조수민</a:t>
            </a:r>
          </a:p>
        </p:txBody>
      </p:sp>
    </p:spTree>
    <p:extLst>
      <p:ext uri="{BB962C8B-B14F-4D97-AF65-F5344CB8AC3E}">
        <p14:creationId xmlns:p14="http://schemas.microsoft.com/office/powerpoint/2010/main" val="389600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9AC19E6-B7CF-4214-BB45-1B8DEFDE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게임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B09B81-858F-4257-893D-A247243F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6" y="2195957"/>
            <a:ext cx="4758669" cy="344093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45BAD5-63F7-4B78-ABE8-E6E30FE03599}"/>
              </a:ext>
            </a:extLst>
          </p:cNvPr>
          <p:cNvSpPr/>
          <p:nvPr/>
        </p:nvSpPr>
        <p:spPr>
          <a:xfrm>
            <a:off x="3169358" y="3228024"/>
            <a:ext cx="2022850" cy="1376804"/>
          </a:xfrm>
          <a:prstGeom prst="round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A726A-EC2C-4B24-A815-CFE9F14C294D}"/>
              </a:ext>
            </a:extLst>
          </p:cNvPr>
          <p:cNvSpPr txBox="1"/>
          <p:nvPr/>
        </p:nvSpPr>
        <p:spPr>
          <a:xfrm>
            <a:off x="6953250" y="2197893"/>
            <a:ext cx="3990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스위치로 할 일 선택</a:t>
            </a:r>
            <a:endParaRPr lang="en-US" altLang="ko-KR" sz="2800" b="1" dirty="0"/>
          </a:p>
          <a:p>
            <a:endParaRPr lang="en-US" altLang="ko-KR" sz="2200" b="1" dirty="0"/>
          </a:p>
          <a:p>
            <a:r>
              <a:rPr lang="en-US" altLang="ko-KR" sz="2200" b="1" dirty="0"/>
              <a:t>SW0:</a:t>
            </a:r>
            <a:r>
              <a:rPr lang="ko-KR" altLang="en-US" sz="2200" b="1" dirty="0"/>
              <a:t> 공부</a:t>
            </a:r>
            <a:endParaRPr lang="en-US" altLang="ko-KR" sz="2200" b="1" dirty="0"/>
          </a:p>
          <a:p>
            <a:endParaRPr lang="en-US" altLang="ko-KR" sz="500" b="1" dirty="0"/>
          </a:p>
          <a:p>
            <a:r>
              <a:rPr lang="en-US" altLang="ko-KR" sz="2200" b="1" dirty="0"/>
              <a:t>SW1: </a:t>
            </a:r>
            <a:r>
              <a:rPr lang="ko-KR" altLang="en-US" sz="2200" b="1" dirty="0"/>
              <a:t>노래</a:t>
            </a:r>
            <a:endParaRPr lang="en-US" altLang="ko-KR" sz="2200" b="1" dirty="0"/>
          </a:p>
          <a:p>
            <a:endParaRPr lang="en-US" altLang="ko-KR" sz="500" b="1" dirty="0"/>
          </a:p>
          <a:p>
            <a:r>
              <a:rPr lang="en-US" altLang="ko-KR" sz="2200" b="1" dirty="0"/>
              <a:t>SW2: </a:t>
            </a:r>
            <a:r>
              <a:rPr lang="ko-KR" altLang="en-US" sz="2200" b="1" dirty="0"/>
              <a:t>운동</a:t>
            </a:r>
            <a:endParaRPr lang="en-US" altLang="ko-KR" sz="2200" b="1" dirty="0"/>
          </a:p>
          <a:p>
            <a:endParaRPr lang="en-US" altLang="ko-KR" sz="500" b="1" dirty="0"/>
          </a:p>
          <a:p>
            <a:r>
              <a:rPr lang="en-US" altLang="ko-KR" sz="2200" b="1" dirty="0"/>
              <a:t>SW3: </a:t>
            </a:r>
            <a:r>
              <a:rPr lang="ko-KR" altLang="en-US" sz="2200" b="1" dirty="0"/>
              <a:t>교회 가기</a:t>
            </a:r>
            <a:endParaRPr lang="en-US" altLang="ko-KR" sz="2200" b="1" dirty="0"/>
          </a:p>
          <a:p>
            <a:endParaRPr lang="en-US" altLang="ko-KR" sz="500" b="1" dirty="0"/>
          </a:p>
          <a:p>
            <a:r>
              <a:rPr lang="en-US" altLang="ko-KR" sz="2200" b="1" dirty="0"/>
              <a:t>SW4: </a:t>
            </a:r>
            <a:r>
              <a:rPr lang="ko-KR" altLang="en-US" sz="2200" b="1" dirty="0"/>
              <a:t>도박</a:t>
            </a:r>
          </a:p>
        </p:txBody>
      </p:sp>
    </p:spTree>
    <p:extLst>
      <p:ext uri="{BB962C8B-B14F-4D97-AF65-F5344CB8AC3E}">
        <p14:creationId xmlns:p14="http://schemas.microsoft.com/office/powerpoint/2010/main" val="125602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00A3EB-BB3D-49FB-9321-5FD0F11D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문제점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A3495-C40A-43ED-9A27-DC9EFFEF6DFA}"/>
              </a:ext>
            </a:extLst>
          </p:cNvPr>
          <p:cNvSpPr txBox="1"/>
          <p:nvPr/>
        </p:nvSpPr>
        <p:spPr>
          <a:xfrm>
            <a:off x="600075" y="1866899"/>
            <a:ext cx="943275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500" b="1" dirty="0"/>
              <a:t>GLCD_4DigitDecimal()</a:t>
            </a:r>
            <a:r>
              <a:rPr lang="ko-KR" altLang="en-US" sz="2500" b="1" dirty="0"/>
              <a:t>에 음수가 들어가면 이상한 값 출력</a:t>
            </a:r>
            <a:endParaRPr lang="en-US" altLang="ko-KR" sz="2500" b="1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2000" dirty="0"/>
              <a:t>unsigned integer</a:t>
            </a:r>
            <a:r>
              <a:rPr lang="ko-KR" altLang="en-US" sz="2000" dirty="0"/>
              <a:t>라서 </a:t>
            </a:r>
            <a:r>
              <a:rPr lang="en-US" altLang="ko-KR" sz="2000" dirty="0"/>
              <a:t>underflow</a:t>
            </a:r>
            <a:r>
              <a:rPr lang="ko-KR" altLang="en-US" sz="2000" dirty="0"/>
              <a:t>가 일어난다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0B55AC-E737-4FEB-804E-A28C20EC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3" y="3054383"/>
            <a:ext cx="5350827" cy="330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DC249-A7E5-4450-9CD2-334DAAD38746}"/>
              </a:ext>
            </a:extLst>
          </p:cNvPr>
          <p:cNvSpPr txBox="1"/>
          <p:nvPr/>
        </p:nvSpPr>
        <p:spPr>
          <a:xfrm>
            <a:off x="6827520" y="4008079"/>
            <a:ext cx="448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능력치의 기본값을 조정해서</a:t>
            </a:r>
            <a:endParaRPr lang="en-US" altLang="ko-KR" sz="2000" dirty="0"/>
          </a:p>
          <a:p>
            <a:pPr algn="ctr"/>
            <a:r>
              <a:rPr lang="ko-KR" altLang="en-US" sz="2000" dirty="0"/>
              <a:t>음수가 생기지 않는 방향으로 수정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9D13DC-841C-4A2E-8A26-76BBFA5F5AC9}"/>
              </a:ext>
            </a:extLst>
          </p:cNvPr>
          <p:cNvCxnSpPr>
            <a:cxnSpLocks/>
          </p:cNvCxnSpPr>
          <p:nvPr/>
        </p:nvCxnSpPr>
        <p:spPr>
          <a:xfrm flipV="1">
            <a:off x="1466850" y="4086225"/>
            <a:ext cx="4133850" cy="66675"/>
          </a:xfrm>
          <a:prstGeom prst="line">
            <a:avLst/>
          </a:prstGeom>
          <a:ln w="762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1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40285FD-7431-46EF-B222-5BA43372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문제점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693F0-9CED-45AF-AD41-79E7DF0F5CCF}"/>
              </a:ext>
            </a:extLst>
          </p:cNvPr>
          <p:cNvSpPr txBox="1"/>
          <p:nvPr/>
        </p:nvSpPr>
        <p:spPr>
          <a:xfrm>
            <a:off x="600075" y="1866899"/>
            <a:ext cx="9432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2) </a:t>
            </a:r>
            <a:r>
              <a:rPr lang="ko-KR" altLang="en-US" sz="2500" b="1" dirty="0"/>
              <a:t>엔딩 후에 바로 시작 화면이 출력되지 않고</a:t>
            </a:r>
            <a:r>
              <a:rPr lang="en-US" altLang="ko-KR" sz="2500" b="1" dirty="0"/>
              <a:t>,</a:t>
            </a:r>
          </a:p>
          <a:p>
            <a:r>
              <a:rPr lang="en-US" altLang="ko-KR" sz="2500" b="1" dirty="0"/>
              <a:t>    </a:t>
            </a:r>
            <a:r>
              <a:rPr lang="ko-KR" altLang="en-US" sz="2500" b="1" dirty="0"/>
              <a:t>엔딩을 두 번씩 보아야 시작 화면 출력</a:t>
            </a:r>
            <a:endParaRPr lang="en-US" altLang="ko-KR" sz="2500" b="1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왜 그러는지는 모르겠으나</a:t>
            </a:r>
            <a:r>
              <a:rPr lang="en-US" altLang="ko-KR" dirty="0"/>
              <a:t>, </a:t>
            </a:r>
            <a:r>
              <a:rPr lang="ko-KR" altLang="en-US" dirty="0"/>
              <a:t>게임 진행에서 큰 장애요소는 아니기에 넘기기로 함</a:t>
            </a:r>
            <a:r>
              <a:rPr lang="en-US" altLang="ko-KR" dirty="0"/>
              <a:t>.</a:t>
            </a:r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시간이 더 주어진다면 이 문제를 해결하고 싶음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924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4D708-8FAD-4620-A3F5-F1A923FD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935" y="643467"/>
            <a:ext cx="4596129" cy="55710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9745304-1442-4DE6-A5C6-5DC81E6F6690}"/>
              </a:ext>
            </a:extLst>
          </p:cNvPr>
          <p:cNvSpPr/>
          <p:nvPr/>
        </p:nvSpPr>
        <p:spPr>
          <a:xfrm>
            <a:off x="4334747" y="5742239"/>
            <a:ext cx="3522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hlinkClick r:id="rId3"/>
              </a:rPr>
              <a:t>https://youtu.be/0R_oz-CmUOQ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0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D6C75-EA53-42D3-ABAB-06970453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FCFF2-E725-49F0-ABA5-91A60A1F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9187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b="1" dirty="0"/>
              <a:t>게임의 컨셉</a:t>
            </a:r>
            <a:endParaRPr lang="en-US" altLang="ko-KR" b="1" dirty="0"/>
          </a:p>
          <a:p>
            <a:pPr marL="514350" indent="-514350">
              <a:buAutoNum type="arabicPeriod"/>
            </a:pPr>
            <a:endParaRPr lang="en-US" altLang="ko-KR" sz="1500" b="1" dirty="0"/>
          </a:p>
          <a:p>
            <a:pPr marL="514350" indent="-514350">
              <a:buAutoNum type="arabicPeriod"/>
            </a:pPr>
            <a:r>
              <a:rPr lang="ko-KR" altLang="en-US" b="1" dirty="0"/>
              <a:t>게임의 구성</a:t>
            </a:r>
            <a:endParaRPr lang="en-US" altLang="ko-KR" b="1" dirty="0"/>
          </a:p>
          <a:p>
            <a:pPr marL="514350" indent="-514350">
              <a:buAutoNum type="arabicPeriod"/>
            </a:pPr>
            <a:endParaRPr lang="en-US" altLang="ko-KR" sz="1500" b="1" dirty="0"/>
          </a:p>
          <a:p>
            <a:pPr marL="514350" indent="-514350">
              <a:buAutoNum type="arabicPeriod"/>
            </a:pPr>
            <a:r>
              <a:rPr lang="ko-KR" altLang="en-US" b="1" dirty="0"/>
              <a:t>게임 구현</a:t>
            </a:r>
            <a:endParaRPr lang="en-US" altLang="ko-KR" b="1" dirty="0"/>
          </a:p>
          <a:p>
            <a:pPr marL="514350" indent="-514350">
              <a:buAutoNum type="arabicPeriod"/>
            </a:pPr>
            <a:endParaRPr lang="en-US" altLang="ko-KR" sz="1500" b="1" dirty="0"/>
          </a:p>
          <a:p>
            <a:pPr marL="514350" indent="-514350">
              <a:buAutoNum type="arabicPeriod"/>
            </a:pPr>
            <a:r>
              <a:rPr lang="ko-KR" altLang="en-US" b="1" dirty="0"/>
              <a:t>문제점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00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4783C-2EB8-4244-B72D-F96DE750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게임의 컨셉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92746-3E9A-438F-B97B-618B95DE2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6" y="2808288"/>
            <a:ext cx="3009900" cy="360007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FC5B0DD-EA6F-4848-9101-48060200E51D}"/>
              </a:ext>
            </a:extLst>
          </p:cNvPr>
          <p:cNvSpPr/>
          <p:nvPr/>
        </p:nvSpPr>
        <p:spPr>
          <a:xfrm>
            <a:off x="5667375" y="4074925"/>
            <a:ext cx="1647825" cy="1066800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07EA-8A9C-4BCE-85BC-315DA5475734}"/>
              </a:ext>
            </a:extLst>
          </p:cNvPr>
          <p:cNvSpPr txBox="1"/>
          <p:nvPr/>
        </p:nvSpPr>
        <p:spPr>
          <a:xfrm>
            <a:off x="7315200" y="2869388"/>
            <a:ext cx="3009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선량한 소시민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운동 마니아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성직자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아이돌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.</a:t>
            </a:r>
          </a:p>
          <a:p>
            <a:pPr algn="ctr"/>
            <a:r>
              <a:rPr lang="en-US" altLang="ko-KR" sz="2000" b="1" dirty="0"/>
              <a:t>.</a:t>
            </a:r>
          </a:p>
          <a:p>
            <a:pPr algn="ctr"/>
            <a:r>
              <a:rPr lang="en-US" altLang="ko-KR" sz="2000" b="1" dirty="0"/>
              <a:t>.</a:t>
            </a:r>
          </a:p>
          <a:p>
            <a:pPr algn="ctr"/>
            <a:r>
              <a:rPr lang="ko-KR" altLang="en-US" sz="2000" b="1" dirty="0"/>
              <a:t>총 </a:t>
            </a:r>
            <a:r>
              <a:rPr lang="en-US" altLang="ko-KR" sz="2000" b="1" dirty="0"/>
              <a:t>8</a:t>
            </a:r>
            <a:r>
              <a:rPr lang="ko-KR" altLang="en-US" sz="2000" b="1" dirty="0"/>
              <a:t>가지 엔딩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17152-D563-4B99-A803-E09C2A4AABBF}"/>
              </a:ext>
            </a:extLst>
          </p:cNvPr>
          <p:cNvSpPr txBox="1"/>
          <p:nvPr/>
        </p:nvSpPr>
        <p:spPr>
          <a:xfrm>
            <a:off x="2528887" y="1874297"/>
            <a:ext cx="792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대학생을 키워서</a:t>
            </a:r>
            <a:r>
              <a:rPr lang="en-US" altLang="ko-KR" sz="2200" b="1" dirty="0"/>
              <a:t>, </a:t>
            </a:r>
            <a:r>
              <a:rPr lang="ko-KR" altLang="en-US" sz="2200" b="1" dirty="0"/>
              <a:t>나중에 어떤 사람으로 자랐는지 알아보자</a:t>
            </a:r>
            <a:r>
              <a:rPr lang="en-US" altLang="ko-KR" sz="2200" b="1" dirty="0"/>
              <a:t>!</a:t>
            </a:r>
            <a:endParaRPr lang="ko-KR" altLang="en-US" sz="2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7D46B-34D2-4CB5-BBBC-A6E27642A652}"/>
              </a:ext>
            </a:extLst>
          </p:cNvPr>
          <p:cNvSpPr txBox="1"/>
          <p:nvPr/>
        </p:nvSpPr>
        <p:spPr>
          <a:xfrm>
            <a:off x="5505450" y="3705593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일동안 키움</a:t>
            </a:r>
          </a:p>
        </p:txBody>
      </p:sp>
    </p:spTree>
    <p:extLst>
      <p:ext uri="{BB962C8B-B14F-4D97-AF65-F5344CB8AC3E}">
        <p14:creationId xmlns:p14="http://schemas.microsoft.com/office/powerpoint/2010/main" val="148822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23C538-7156-4B5F-B6D8-37CBD568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게임의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75674-BC41-42D4-BFA6-C758FED84DFC}"/>
              </a:ext>
            </a:extLst>
          </p:cNvPr>
          <p:cNvSpPr txBox="1"/>
          <p:nvPr/>
        </p:nvSpPr>
        <p:spPr>
          <a:xfrm>
            <a:off x="1038225" y="1650207"/>
            <a:ext cx="15716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1) </a:t>
            </a:r>
            <a:r>
              <a:rPr lang="ko-KR" altLang="en-US" sz="2300" b="1" dirty="0"/>
              <a:t>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B5A6FF-6EF8-493D-AED1-4C4334CA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428312"/>
            <a:ext cx="4632960" cy="3379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0E223D-0003-4879-89B3-46BD548A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120" y="2428312"/>
            <a:ext cx="4505655" cy="3379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8F5CB-1A91-4E6F-878A-4D3F098D4FF6}"/>
              </a:ext>
            </a:extLst>
          </p:cNvPr>
          <p:cNvSpPr txBox="1"/>
          <p:nvPr/>
        </p:nvSpPr>
        <p:spPr>
          <a:xfrm>
            <a:off x="1824037" y="5983089"/>
            <a:ext cx="30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시작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110A6-BDD0-4045-968C-84A64404B424}"/>
              </a:ext>
            </a:extLst>
          </p:cNvPr>
          <p:cNvSpPr txBox="1"/>
          <p:nvPr/>
        </p:nvSpPr>
        <p:spPr>
          <a:xfrm>
            <a:off x="7374565" y="5983089"/>
            <a:ext cx="30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엔딩 목록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AAC0BD-A7C7-4F06-98E3-474819F6D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120" y="2428312"/>
            <a:ext cx="4505655" cy="3418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8EC102C-CF05-4ADA-A741-1451C7AA7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815" y="2420205"/>
            <a:ext cx="4632960" cy="3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83090E-E9F3-43C9-A272-786F40A77F82}"/>
              </a:ext>
            </a:extLst>
          </p:cNvPr>
          <p:cNvSpPr txBox="1"/>
          <p:nvPr/>
        </p:nvSpPr>
        <p:spPr>
          <a:xfrm>
            <a:off x="1824037" y="5983089"/>
            <a:ext cx="30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플레이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1CB36-6EE3-4E81-BEDF-FA625E2FC085}"/>
              </a:ext>
            </a:extLst>
          </p:cNvPr>
          <p:cNvSpPr txBox="1"/>
          <p:nvPr/>
        </p:nvSpPr>
        <p:spPr>
          <a:xfrm>
            <a:off x="7374565" y="5983089"/>
            <a:ext cx="30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엔딩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E7036-BD63-4678-9148-33272885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11" y="2272157"/>
            <a:ext cx="4758669" cy="3440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26D9BB-A151-4D31-B2C8-1B5E0C80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2" y="2276948"/>
            <a:ext cx="4582158" cy="343614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C453031-CCF8-431C-B2F7-9E9842FB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게임의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27EF8-0E33-408A-A2D3-BA2ADD03DBF1}"/>
              </a:ext>
            </a:extLst>
          </p:cNvPr>
          <p:cNvSpPr txBox="1"/>
          <p:nvPr/>
        </p:nvSpPr>
        <p:spPr>
          <a:xfrm>
            <a:off x="1038225" y="1650207"/>
            <a:ext cx="15716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1) </a:t>
            </a:r>
            <a:r>
              <a:rPr lang="ko-KR" altLang="en-US" sz="23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334076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A6545F9-8190-4524-BEC8-858B8BC4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게임의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4B0C9-0998-496C-86A9-523F28804EE9}"/>
              </a:ext>
            </a:extLst>
          </p:cNvPr>
          <p:cNvSpPr txBox="1"/>
          <p:nvPr/>
        </p:nvSpPr>
        <p:spPr>
          <a:xfrm>
            <a:off x="1038225" y="1650207"/>
            <a:ext cx="34480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2) LED (</a:t>
            </a:r>
            <a:r>
              <a:rPr lang="ko-KR" altLang="en-US" sz="2300" b="1" dirty="0"/>
              <a:t>게임 진행 날짜</a:t>
            </a:r>
            <a:r>
              <a:rPr lang="en-US" altLang="ko-KR" sz="2300" b="1" dirty="0"/>
              <a:t>)</a:t>
            </a:r>
            <a:endParaRPr lang="ko-KR" altLang="en-US" sz="23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DB96B-F6A0-40AE-B433-5B8B2C28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" y="2522394"/>
            <a:ext cx="5136570" cy="24749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7AB8EF-5539-457F-94C1-D8855DDCE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40" y="2512869"/>
            <a:ext cx="5089815" cy="2474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EA4C81-450F-43BC-8809-9297D235406E}"/>
              </a:ext>
            </a:extLst>
          </p:cNvPr>
          <p:cNvSpPr txBox="1"/>
          <p:nvPr/>
        </p:nvSpPr>
        <p:spPr>
          <a:xfrm>
            <a:off x="1690687" y="5297289"/>
            <a:ext cx="30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A7948-8C32-4B61-9A26-D72484997967}"/>
              </a:ext>
            </a:extLst>
          </p:cNvPr>
          <p:cNvSpPr txBox="1"/>
          <p:nvPr/>
        </p:nvSpPr>
        <p:spPr>
          <a:xfrm>
            <a:off x="7584115" y="5297289"/>
            <a:ext cx="30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r>
              <a:rPr lang="ko-KR" altLang="en-US" b="1" dirty="0"/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128841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9B01A3-69AF-4161-B433-C54FFC93245D}"/>
              </a:ext>
            </a:extLst>
          </p:cNvPr>
          <p:cNvSpPr txBox="1"/>
          <p:nvPr/>
        </p:nvSpPr>
        <p:spPr>
          <a:xfrm>
            <a:off x="1824037" y="5983089"/>
            <a:ext cx="30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기본 플레이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914D1-7367-4F39-8416-BD0736F37EA8}"/>
              </a:ext>
            </a:extLst>
          </p:cNvPr>
          <p:cNvSpPr txBox="1"/>
          <p:nvPr/>
        </p:nvSpPr>
        <p:spPr>
          <a:xfrm>
            <a:off x="7374565" y="5983089"/>
            <a:ext cx="30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할 일 선택 후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C8FC24-BB49-40BC-B4C6-ACA9E4C45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11" y="2272157"/>
            <a:ext cx="4758669" cy="3440938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7CAD14AA-C38F-4077-894D-7B908C06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게임의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A46B6-EF77-4CF1-BD01-CF487FFB7750}"/>
              </a:ext>
            </a:extLst>
          </p:cNvPr>
          <p:cNvSpPr txBox="1"/>
          <p:nvPr/>
        </p:nvSpPr>
        <p:spPr>
          <a:xfrm>
            <a:off x="1038225" y="1650207"/>
            <a:ext cx="35540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3) </a:t>
            </a:r>
            <a:r>
              <a:rPr lang="ko-KR" altLang="en-US" sz="2300" b="1" dirty="0"/>
              <a:t>능력치</a:t>
            </a:r>
            <a:r>
              <a:rPr lang="en-US" altLang="ko-KR" sz="2300" b="1" dirty="0"/>
              <a:t>, </a:t>
            </a:r>
            <a:r>
              <a:rPr lang="ko-KR" altLang="en-US" sz="2300" b="1" dirty="0"/>
              <a:t>할 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B01C0F-4B5F-4DC0-A5FA-65E864FE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369" y="2284095"/>
            <a:ext cx="4142856" cy="34290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B17979-1FB5-4D9D-9517-A80747D7091E}"/>
              </a:ext>
            </a:extLst>
          </p:cNvPr>
          <p:cNvSpPr/>
          <p:nvPr/>
        </p:nvSpPr>
        <p:spPr>
          <a:xfrm>
            <a:off x="1743075" y="2838451"/>
            <a:ext cx="3009900" cy="552640"/>
          </a:xfrm>
          <a:prstGeom prst="round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BB2B48-8E17-44DD-8100-49537711334A}"/>
              </a:ext>
            </a:extLst>
          </p:cNvPr>
          <p:cNvSpPr/>
          <p:nvPr/>
        </p:nvSpPr>
        <p:spPr>
          <a:xfrm>
            <a:off x="3321758" y="3391091"/>
            <a:ext cx="2022850" cy="1376804"/>
          </a:xfrm>
          <a:prstGeom prst="round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8EABA5E-D32F-4704-B4AE-EA1974A2F927}"/>
              </a:ext>
            </a:extLst>
          </p:cNvPr>
          <p:cNvSpPr/>
          <p:nvPr/>
        </p:nvSpPr>
        <p:spPr>
          <a:xfrm>
            <a:off x="1298908" y="3381565"/>
            <a:ext cx="2022850" cy="1376804"/>
          </a:xfrm>
          <a:prstGeom prst="round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80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B8C7F51-450B-48FD-9B13-17ABCAC4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46075"/>
            <a:ext cx="10515600" cy="1325563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게임 구현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C969A8-5D25-4FA5-8292-04259134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535" y="3674039"/>
            <a:ext cx="3814804" cy="27584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ED5080-E152-4188-A285-B028A291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2196537"/>
            <a:ext cx="4632960" cy="33792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75A602-C2D8-46E3-A15B-B842C5658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535" y="363927"/>
            <a:ext cx="3750400" cy="284543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9BF99A5-3DB9-4385-9C34-FC2185281DE1}"/>
              </a:ext>
            </a:extLst>
          </p:cNvPr>
          <p:cNvSpPr/>
          <p:nvPr/>
        </p:nvSpPr>
        <p:spPr>
          <a:xfrm rot="19676601">
            <a:off x="5587075" y="2281595"/>
            <a:ext cx="2028836" cy="801537"/>
          </a:xfrm>
          <a:prstGeom prst="rightArrow">
            <a:avLst>
              <a:gd name="adj1" fmla="val 26534"/>
              <a:gd name="adj2" fmla="val 61143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EE3D565-9FFE-4878-A6A6-E8B7E49B3EDB}"/>
              </a:ext>
            </a:extLst>
          </p:cNvPr>
          <p:cNvSpPr/>
          <p:nvPr/>
        </p:nvSpPr>
        <p:spPr>
          <a:xfrm rot="1575465">
            <a:off x="5587074" y="4151342"/>
            <a:ext cx="2028836" cy="801537"/>
          </a:xfrm>
          <a:prstGeom prst="rightArrow">
            <a:avLst>
              <a:gd name="adj1" fmla="val 26534"/>
              <a:gd name="adj2" fmla="val 61143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22EF6D-CC4D-42BB-8DA2-F062ADF34692}"/>
              </a:ext>
            </a:extLst>
          </p:cNvPr>
          <p:cNvSpPr txBox="1"/>
          <p:nvPr/>
        </p:nvSpPr>
        <p:spPr>
          <a:xfrm>
            <a:off x="5529038" y="1789989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조이스틱</a:t>
            </a:r>
            <a:endParaRPr lang="en-US" altLang="ko-KR" b="1" dirty="0"/>
          </a:p>
          <a:p>
            <a:pPr algn="ctr"/>
            <a:r>
              <a:rPr lang="ko-KR" altLang="en-US" b="1" dirty="0"/>
              <a:t>위로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065C4F-9A19-4DCC-AEE2-7773C927155A}"/>
              </a:ext>
            </a:extLst>
          </p:cNvPr>
          <p:cNvSpPr txBox="1"/>
          <p:nvPr/>
        </p:nvSpPr>
        <p:spPr>
          <a:xfrm>
            <a:off x="5529038" y="4842566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조이스틱</a:t>
            </a:r>
            <a:endParaRPr lang="en-US" altLang="ko-KR" b="1" dirty="0"/>
          </a:p>
          <a:p>
            <a:pPr algn="ctr"/>
            <a:r>
              <a:rPr lang="ko-KR" altLang="en-US" b="1" dirty="0"/>
              <a:t>아래로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51F4332-473F-4BA8-92A6-8AFFA5104B2F}"/>
              </a:ext>
            </a:extLst>
          </p:cNvPr>
          <p:cNvSpPr/>
          <p:nvPr/>
        </p:nvSpPr>
        <p:spPr>
          <a:xfrm>
            <a:off x="1491498" y="3560434"/>
            <a:ext cx="3328151" cy="592465"/>
          </a:xfrm>
          <a:prstGeom prst="round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3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327708-5B5C-46AD-9978-0D24D9EB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6" y="2195957"/>
            <a:ext cx="4758669" cy="344093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93981A5-450F-4724-8B58-80A4234F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게임 구현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901304-060F-493D-9B05-58C959DCD119}"/>
              </a:ext>
            </a:extLst>
          </p:cNvPr>
          <p:cNvSpPr/>
          <p:nvPr/>
        </p:nvSpPr>
        <p:spPr>
          <a:xfrm>
            <a:off x="1676400" y="2790826"/>
            <a:ext cx="3009900" cy="552640"/>
          </a:xfrm>
          <a:prstGeom prst="round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75D8B5-E930-4A20-AC18-806483C66FC8}"/>
              </a:ext>
            </a:extLst>
          </p:cNvPr>
          <p:cNvSpPr txBox="1"/>
          <p:nvPr/>
        </p:nvSpPr>
        <p:spPr>
          <a:xfrm>
            <a:off x="5867400" y="1226461"/>
            <a:ext cx="5895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 초기에 능력치를 랜덤으로 배정하고 싶은데</a:t>
            </a:r>
            <a:r>
              <a:rPr lang="en-US" altLang="ko-KR" sz="2000" b="1" dirty="0"/>
              <a:t>,</a:t>
            </a:r>
          </a:p>
          <a:p>
            <a:pPr algn="ctr"/>
            <a:r>
              <a:rPr lang="en-US" altLang="ko-KR" sz="2000" b="1" dirty="0"/>
              <a:t>ATmega128</a:t>
            </a:r>
            <a:r>
              <a:rPr lang="ko-KR" altLang="en-US" sz="2000" b="1" dirty="0"/>
              <a:t>은 랜덤 </a:t>
            </a:r>
            <a:r>
              <a:rPr lang="ko-KR" altLang="en-US" sz="2000" b="1" dirty="0" err="1"/>
              <a:t>시드가</a:t>
            </a:r>
            <a:r>
              <a:rPr lang="ko-KR" altLang="en-US" sz="2000" b="1" dirty="0"/>
              <a:t> 고정되어 있음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0ED2AA9-7DD9-4091-B11E-5BD0759B8F6E}"/>
              </a:ext>
            </a:extLst>
          </p:cNvPr>
          <p:cNvSpPr/>
          <p:nvPr/>
        </p:nvSpPr>
        <p:spPr>
          <a:xfrm rot="5400000">
            <a:off x="8295733" y="2245033"/>
            <a:ext cx="1039304" cy="801537"/>
          </a:xfrm>
          <a:prstGeom prst="rightArrow">
            <a:avLst>
              <a:gd name="adj1" fmla="val 26534"/>
              <a:gd name="adj2" fmla="val 61143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716DE-19DC-40C8-8630-4B180E4D478A}"/>
              </a:ext>
            </a:extLst>
          </p:cNvPr>
          <p:cNvSpPr txBox="1"/>
          <p:nvPr/>
        </p:nvSpPr>
        <p:spPr>
          <a:xfrm>
            <a:off x="7001428" y="3230882"/>
            <a:ext cx="3627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가변저항을 조작해서 얻은 값을</a:t>
            </a:r>
            <a:endParaRPr lang="en-US" altLang="ko-KR" b="1" dirty="0"/>
          </a:p>
          <a:p>
            <a:pPr algn="ctr"/>
            <a:r>
              <a:rPr lang="en-US" altLang="ko-KR" b="1" dirty="0" err="1"/>
              <a:t>Srand</a:t>
            </a:r>
            <a:r>
              <a:rPr lang="ko-KR" altLang="en-US" b="1" dirty="0"/>
              <a:t>의 </a:t>
            </a:r>
            <a:r>
              <a:rPr lang="ko-KR" altLang="en-US" b="1" dirty="0" err="1"/>
              <a:t>시드로</a:t>
            </a:r>
            <a:r>
              <a:rPr lang="ko-KR" altLang="en-US" b="1" dirty="0"/>
              <a:t> 넣었다</a:t>
            </a:r>
            <a:r>
              <a:rPr lang="en-US" altLang="ko-KR" b="1" dirty="0"/>
              <a:t>!</a:t>
            </a:r>
          </a:p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3E26D-70DB-4C36-A685-39627BD2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64" y="1266290"/>
            <a:ext cx="5773241" cy="25855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9BFAFC-47B1-4ABC-8265-E88EBDD4E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764" y="4850136"/>
            <a:ext cx="5685721" cy="4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0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212</Words>
  <Application>Microsoft Office PowerPoint</Application>
  <PresentationFormat>와이드스크린</PresentationFormat>
  <Paragraphs>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돋움</vt:lpstr>
      <vt:lpstr>맑은 고딕</vt:lpstr>
      <vt:lpstr>Arial</vt:lpstr>
      <vt:lpstr>Office 테마</vt:lpstr>
      <vt:lpstr>&lt;대학생 키우기&gt; 마이크로프로세서 응용 프로젝트 – 미니게임 만들기</vt:lpstr>
      <vt:lpstr>Contents</vt:lpstr>
      <vt:lpstr>1. 게임의 컨셉</vt:lpstr>
      <vt:lpstr>2. 게임의 구성</vt:lpstr>
      <vt:lpstr>2. 게임의 구성</vt:lpstr>
      <vt:lpstr>2. 게임의 구성</vt:lpstr>
      <vt:lpstr>2. 게임의 구성</vt:lpstr>
      <vt:lpstr>3. 게임 구현</vt:lpstr>
      <vt:lpstr>3. 게임 구현</vt:lpstr>
      <vt:lpstr>3. 게임 구현</vt:lpstr>
      <vt:lpstr>4. 문제점</vt:lpstr>
      <vt:lpstr>4. 문제점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&lt;대학생 키우기&gt; 마이크로프로세서 응용 프로젝트 – 미니게임 만들기</dc:title>
  <dc:creator>조수민</dc:creator>
  <cp:lastModifiedBy>조수민</cp:lastModifiedBy>
  <cp:revision>3</cp:revision>
  <dcterms:created xsi:type="dcterms:W3CDTF">2019-12-18T17:02:52Z</dcterms:created>
  <dcterms:modified xsi:type="dcterms:W3CDTF">2019-12-18T17:05:46Z</dcterms:modified>
</cp:coreProperties>
</file>